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7"/>
  </p:notesMasterIdLst>
  <p:handoutMasterIdLst>
    <p:handoutMasterId r:id="rId28"/>
  </p:handoutMasterIdLst>
  <p:sldIdLst>
    <p:sldId id="496" r:id="rId5"/>
    <p:sldId id="497" r:id="rId6"/>
    <p:sldId id="498" r:id="rId7"/>
    <p:sldId id="499" r:id="rId8"/>
    <p:sldId id="511" r:id="rId9"/>
    <p:sldId id="512" r:id="rId10"/>
    <p:sldId id="513" r:id="rId11"/>
    <p:sldId id="514" r:id="rId12"/>
    <p:sldId id="507" r:id="rId13"/>
    <p:sldId id="518" r:id="rId14"/>
    <p:sldId id="515" r:id="rId15"/>
    <p:sldId id="508" r:id="rId16"/>
    <p:sldId id="517" r:id="rId17"/>
    <p:sldId id="509" r:id="rId18"/>
    <p:sldId id="516" r:id="rId19"/>
    <p:sldId id="510" r:id="rId20"/>
    <p:sldId id="500" r:id="rId21"/>
    <p:sldId id="521" r:id="rId22"/>
    <p:sldId id="519" r:id="rId23"/>
    <p:sldId id="505" r:id="rId24"/>
    <p:sldId id="520" r:id="rId25"/>
    <p:sldId id="5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04" y="36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MERN VR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Khisal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01E66-55BD-9EB1-24F3-9BDA7D0A6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ID" dirty="0"/>
              <a:t>MongoDB </a:t>
            </a:r>
            <a:r>
              <a:rPr lang="en-ID" dirty="0" err="1"/>
              <a:t>adalah</a:t>
            </a:r>
            <a:r>
              <a:rPr lang="en-ID" dirty="0"/>
              <a:t> database NoSQL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menyimpan</a:t>
            </a:r>
            <a:r>
              <a:rPr lang="en-ID" dirty="0"/>
              <a:t> dan </a:t>
            </a:r>
            <a:r>
              <a:rPr lang="en-ID" dirty="0" err="1"/>
              <a:t>mengelola</a:t>
            </a:r>
            <a:r>
              <a:rPr lang="en-ID" dirty="0"/>
              <a:t> data </a:t>
            </a:r>
            <a:r>
              <a:rPr lang="en-ID" dirty="0" err="1"/>
              <a:t>aplikasi</a:t>
            </a:r>
            <a:r>
              <a:rPr lang="en-ID" dirty="0"/>
              <a:t>. Database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format </a:t>
            </a:r>
            <a:r>
              <a:rPr lang="en-ID" dirty="0" err="1"/>
              <a:t>dokumen</a:t>
            </a:r>
            <a:r>
              <a:rPr lang="en-ID" dirty="0"/>
              <a:t> JSON yang </a:t>
            </a:r>
            <a:r>
              <a:rPr lang="en-ID" dirty="0" err="1"/>
              <a:t>fleksibel</a:t>
            </a:r>
            <a:r>
              <a:rPr lang="en-ID" dirty="0"/>
              <a:t> dan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diintegrasikan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JavaScript.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B8EDAB-C974-011E-5F2D-2C8B11C13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34" y="198573"/>
            <a:ext cx="2978332" cy="29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5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F7FF5-12BE-BC36-0F10-F1799BDE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650" y="239487"/>
            <a:ext cx="7036700" cy="3958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A1086-C3FF-BAB2-4B51-A4BFFCF696D9}"/>
              </a:ext>
            </a:extLst>
          </p:cNvPr>
          <p:cNvSpPr txBox="1"/>
          <p:nvPr/>
        </p:nvSpPr>
        <p:spPr>
          <a:xfrm>
            <a:off x="5298077" y="4300248"/>
            <a:ext cx="1595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2400" dirty="0">
                <a:solidFill>
                  <a:schemeClr val="bg1"/>
                </a:solidFill>
              </a:rPr>
              <a:t>MongoDB (4.2.0)</a:t>
            </a:r>
          </a:p>
        </p:txBody>
      </p:sp>
    </p:spTree>
    <p:extLst>
      <p:ext uri="{BB962C8B-B14F-4D97-AF65-F5344CB8AC3E}">
        <p14:creationId xmlns:p14="http://schemas.microsoft.com/office/powerpoint/2010/main" val="168310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Topic four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EXPRESS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2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498875-40BD-2080-3581-2F57864AE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22" y="951524"/>
            <a:ext cx="6252756" cy="1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01E66-55BD-9EB1-24F3-9BDA7D0A6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ID" dirty="0"/>
              <a:t>Express.js </a:t>
            </a:r>
            <a:r>
              <a:rPr lang="en-ID" dirty="0" err="1"/>
              <a:t>adalah</a:t>
            </a:r>
            <a:r>
              <a:rPr lang="en-ID" dirty="0"/>
              <a:t> framework web yang </a:t>
            </a:r>
            <a:r>
              <a:rPr lang="en-ID" dirty="0" err="1"/>
              <a:t>berjalan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platform Node.js. Framework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backend </a:t>
            </a:r>
            <a:r>
              <a:rPr lang="en-ID" dirty="0" err="1"/>
              <a:t>aplikasi</a:t>
            </a:r>
            <a:r>
              <a:rPr lang="en-ID" dirty="0"/>
              <a:t> web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fitur-fitur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routing, middleware, dan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HTTP.</a:t>
            </a:r>
          </a:p>
        </p:txBody>
      </p:sp>
    </p:spTree>
    <p:extLst>
      <p:ext uri="{BB962C8B-B14F-4D97-AF65-F5344CB8AC3E}">
        <p14:creationId xmlns:p14="http://schemas.microsoft.com/office/powerpoint/2010/main" val="243431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Topic Five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REACT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1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A5F81-EE45-46FC-B164-639C4AA86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 adalah library JavaScript yang digunakan untuk </a:t>
            </a:r>
            <a:r>
              <a:rPr lang="en-US" dirty="0" err="1">
                <a:solidFill>
                  <a:schemeClr val="bg1"/>
                </a:solidFill>
              </a:rPr>
              <a:t>membangun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antarmuka</a:t>
            </a:r>
            <a:r>
              <a:rPr lang="en-US" dirty="0">
                <a:solidFill>
                  <a:schemeClr val="bg1"/>
                </a:solidFill>
              </a:rPr>
              <a:t> pengguna (UI)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aplikasi web. React memungkinkan pengembang untuk </a:t>
            </a:r>
            <a:r>
              <a:rPr lang="en-US" dirty="0" err="1">
                <a:solidFill>
                  <a:schemeClr val="bg1"/>
                </a:solidFill>
              </a:rPr>
              <a:t>membuat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komponen</a:t>
            </a:r>
            <a:r>
              <a:rPr lang="en-US" dirty="0">
                <a:solidFill>
                  <a:schemeClr val="bg1"/>
                </a:solidFill>
              </a:rPr>
              <a:t> UI yang dapat </a:t>
            </a:r>
            <a:r>
              <a:rPr lang="en-US" dirty="0" err="1">
                <a:solidFill>
                  <a:schemeClr val="bg1"/>
                </a:solidFill>
              </a:rPr>
              <a:t>diatur</a:t>
            </a:r>
            <a:r>
              <a:rPr lang="en-US" dirty="0">
                <a:solidFill>
                  <a:schemeClr val="bg1"/>
                </a:solidFill>
              </a:rPr>
              <a:t> secara efisien dan </a:t>
            </a:r>
            <a:r>
              <a:rPr lang="en-US" dirty="0" err="1">
                <a:solidFill>
                  <a:schemeClr val="bg1"/>
                </a:solidFill>
              </a:rPr>
              <a:t>diubah</a:t>
            </a:r>
            <a:r>
              <a:rPr lang="en-US" dirty="0">
                <a:solidFill>
                  <a:schemeClr val="bg1"/>
                </a:solidFill>
              </a:rPr>
              <a:t> secara </a:t>
            </a:r>
            <a:r>
              <a:rPr lang="en-US" dirty="0" err="1">
                <a:solidFill>
                  <a:schemeClr val="bg1"/>
                </a:solidFill>
              </a:rPr>
              <a:t>dinamis</a:t>
            </a:r>
            <a:r>
              <a:rPr lang="en-US" dirty="0">
                <a:solidFill>
                  <a:schemeClr val="bg1"/>
                </a:solidFill>
              </a:rPr>
              <a:t> dengan </a:t>
            </a:r>
            <a:r>
              <a:rPr lang="en-US" dirty="0" err="1">
                <a:solidFill>
                  <a:schemeClr val="bg1"/>
                </a:solidFill>
              </a:rPr>
              <a:t>mengikuti</a:t>
            </a:r>
            <a:r>
              <a:rPr lang="en-US" dirty="0">
                <a:solidFill>
                  <a:schemeClr val="bg1"/>
                </a:solidFill>
              </a:rPr>
              <a:t> pendekatan pemrograman </a:t>
            </a:r>
            <a:r>
              <a:rPr lang="en-US" dirty="0" err="1">
                <a:solidFill>
                  <a:schemeClr val="bg1"/>
                </a:solidFill>
              </a:rPr>
              <a:t>berbasis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komponen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7220CA-F99B-B86C-0F86-380A626E5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309" y="426721"/>
            <a:ext cx="3147382" cy="28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069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Topic six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306656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393188-1792-1B9F-DF81-4DB6A7228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-141224"/>
            <a:ext cx="57531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BE9F94-12D8-ADF4-F41D-8DCB26A3DA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ID" dirty="0"/>
              <a:t>Node.js: Node.js </a:t>
            </a:r>
            <a:r>
              <a:rPr lang="en-ID" dirty="0" err="1"/>
              <a:t>adalah</a:t>
            </a:r>
            <a:r>
              <a:rPr lang="en-ID" dirty="0"/>
              <a:t> runtime </a:t>
            </a:r>
            <a:r>
              <a:rPr lang="en-ID" dirty="0" err="1"/>
              <a:t>lingkungan</a:t>
            </a:r>
            <a:r>
              <a:rPr lang="en-ID" dirty="0"/>
              <a:t> JavaScript yang </a:t>
            </a:r>
            <a:r>
              <a:rPr lang="en-ID" dirty="0" err="1"/>
              <a:t>memungkinkan</a:t>
            </a:r>
            <a:r>
              <a:rPr lang="en-ID" dirty="0"/>
              <a:t> server-side development. </a:t>
            </a:r>
            <a:r>
              <a:rPr lang="en-ID" dirty="0" err="1"/>
              <a:t>Dengan</a:t>
            </a:r>
            <a:r>
              <a:rPr lang="en-ID" dirty="0"/>
              <a:t> Node.js, </a:t>
            </a:r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JavaScript di </a:t>
            </a:r>
            <a:r>
              <a:rPr lang="en-ID" dirty="0" err="1"/>
              <a:t>sisi</a:t>
            </a:r>
            <a:r>
              <a:rPr lang="en-ID" dirty="0"/>
              <a:t> server dan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I/O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efisien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790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4CEB-B796-CCE4-F108-0F31AF91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ID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C487F7-15B5-93F1-E624-F19AAEE1C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9088" y="2163926"/>
            <a:ext cx="4992687" cy="253014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C27AF-0561-D60C-304B-F337868E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BEDF-61EB-476D-431A-70855F19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079D8-82E2-9BC7-BBB3-D811A3CD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EF75CC-7A62-F042-949A-205BA4B61E3A}"/>
              </a:ext>
            </a:extLst>
          </p:cNvPr>
          <p:cNvSpPr txBox="1">
            <a:spLocks/>
          </p:cNvSpPr>
          <p:nvPr/>
        </p:nvSpPr>
        <p:spPr>
          <a:xfrm>
            <a:off x="6565827" y="2163926"/>
            <a:ext cx="4178808" cy="5568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Node version 13.12.0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960408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0406BF2-2A27-9E69-56F3-C106C8D989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6890" t="-95" r="27534" b="95"/>
          <a:stretch/>
        </p:blipFill>
        <p:spPr>
          <a:xfrm>
            <a:off x="8263901" y="-1"/>
            <a:ext cx="3928091" cy="4143506"/>
          </a:xfr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ED9867-5A44-57F0-2B52-972D14A200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2AB0A09-16FF-936F-1790-E18F80104C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-116" t="1228" r="44302" b="-1228"/>
          <a:stretch/>
        </p:blipFill>
        <p:spPr>
          <a:xfrm>
            <a:off x="5021263" y="3819525"/>
            <a:ext cx="3041650" cy="3065463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118CB5E-177C-6F7D-0A6D-D608C0E459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-3349" t="-293" r="48859" b="293"/>
          <a:stretch/>
        </p:blipFill>
        <p:spPr>
          <a:xfrm>
            <a:off x="5027598" y="0"/>
            <a:ext cx="3035794" cy="359703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44C347-811D-BF01-1547-DAE11A99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Konfigurasi</a:t>
            </a:r>
            <a:r>
              <a:rPr lang="en-US" dirty="0"/>
              <a:t> </a:t>
            </a:r>
            <a:r>
              <a:rPr lang="en-US" dirty="0" err="1"/>
              <a:t>Mern</a:t>
            </a:r>
            <a:r>
              <a:rPr lang="en-US" dirty="0"/>
              <a:t> VR GAME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FF7279-9E6E-0517-297F-2DF5F1D0F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0238" y="3292227"/>
            <a:ext cx="3932237" cy="2211883"/>
          </a:xfrm>
        </p:spPr>
      </p:pic>
    </p:spTree>
    <p:extLst>
      <p:ext uri="{BB962C8B-B14F-4D97-AF65-F5344CB8AC3E}">
        <p14:creationId xmlns:p14="http://schemas.microsoft.com/office/powerpoint/2010/main" val="144505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err="1"/>
              <a:t>Apa</a:t>
            </a:r>
            <a:r>
              <a:rPr lang="en-US" dirty="0"/>
              <a:t> itu </a:t>
            </a:r>
            <a:r>
              <a:rPr lang="en-US" dirty="0" err="1"/>
              <a:t>mern</a:t>
            </a:r>
            <a:r>
              <a:rPr lang="en-US" dirty="0"/>
              <a:t> ?</a:t>
            </a:r>
          </a:p>
          <a:p>
            <a:pPr lvl="0"/>
            <a:r>
              <a:rPr lang="en-US" dirty="0"/>
              <a:t>Git</a:t>
            </a:r>
          </a:p>
          <a:p>
            <a:pPr lvl="0"/>
            <a:r>
              <a:rPr lang="en-US" dirty="0"/>
              <a:t>MongoDB</a:t>
            </a:r>
          </a:p>
          <a:p>
            <a:pPr lvl="0"/>
            <a:r>
              <a:rPr lang="en-US" dirty="0"/>
              <a:t>Express</a:t>
            </a:r>
          </a:p>
          <a:p>
            <a:pPr lvl="0"/>
            <a:r>
              <a:rPr lang="en-US" dirty="0"/>
              <a:t>React</a:t>
            </a:r>
          </a:p>
          <a:p>
            <a:pPr lvl="0"/>
            <a:r>
              <a:rPr lang="en-US" dirty="0"/>
              <a:t>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CDF373-B5D6-4F86-8E13-9DB2240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89EA6A-0514-6D46-5EAF-A2F33F5B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38" y="3399750"/>
            <a:ext cx="3932237" cy="1996838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4D875BA-1099-F10A-A84E-B18D23375F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686" r="28686"/>
          <a:stretch/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E978DE1-ABEE-9BD0-9593-B225100698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5957" r="25957"/>
          <a:stretch/>
        </p:blipFill>
        <p:spPr>
          <a:xfrm>
            <a:off x="8264525" y="-63500"/>
            <a:ext cx="3927475" cy="4143375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09523AD-F4EC-FAA4-1416-875F46426F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1009" r="11009"/>
          <a:stretch/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5EEE9B76-EE51-2769-209E-D056ECA95F8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30300" r="30300"/>
          <a:stretch/>
        </p:blipFill>
        <p:spPr/>
      </p:pic>
    </p:spTree>
    <p:extLst>
      <p:ext uri="{BB962C8B-B14F-4D97-AF65-F5344CB8AC3E}">
        <p14:creationId xmlns:p14="http://schemas.microsoft.com/office/powerpoint/2010/main" val="306516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CDF373-B5D6-4F86-8E13-9DB2240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87007367-C3C1-B3B9-69C3-7E20A02AC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38" y="3400773"/>
            <a:ext cx="3932237" cy="1994791"/>
          </a:xfr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8B3C32-D8B2-A72D-3AAD-E81A512E0A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04260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3" name="Online Image Placeholder 23" descr="User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pic>
        <p:nvPicPr>
          <p:cNvPr id="25" name="Online Image Placeholder 27" descr="Envelope">
            <a:extLst>
              <a:ext uri="{FF2B5EF4-FFF2-40B4-BE49-F238E27FC236}">
                <a16:creationId xmlns:a16="http://schemas.microsoft.com/office/drawing/2014/main" id="{329FB706-264C-44A5-B17E-0D396F61AE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8" r="108"/>
          <a:stretch/>
        </p:blipFill>
        <p:spPr/>
      </p:pic>
      <p:pic>
        <p:nvPicPr>
          <p:cNvPr id="27" name="Online Image Placeholder 11" descr="Monitor">
            <a:extLst>
              <a:ext uri="{FF2B5EF4-FFF2-40B4-BE49-F238E27FC236}">
                <a16:creationId xmlns:a16="http://schemas.microsoft.com/office/drawing/2014/main" id="{6EC943CF-98BB-4FE5-A6A8-5371D13646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Khisal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C6B086-BC3B-4FE1-A23D-D1396E627E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Khisalgt@gmail.com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12A310-0919-4438-952C-499AC4A95E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Cooming</a:t>
            </a:r>
            <a:r>
              <a:rPr lang="en-US" dirty="0"/>
              <a:t> Soon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FULL STACK</a:t>
            </a:r>
          </a:p>
        </p:txBody>
      </p:sp>
      <p:pic>
        <p:nvPicPr>
          <p:cNvPr id="8" name="Picture Placeholder 7" descr="group of people high fiving&#10;">
            <a:extLst>
              <a:ext uri="{FF2B5EF4-FFF2-40B4-BE49-F238E27FC236}">
                <a16:creationId xmlns:a16="http://schemas.microsoft.com/office/drawing/2014/main" id="{F602090C-4003-4A9A-8F17-0FDDFD83F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pic>
        <p:nvPicPr>
          <p:cNvPr id="10" name="Picture Placeholder 9" descr="hands tying a shoe">
            <a:extLst>
              <a:ext uri="{FF2B5EF4-FFF2-40B4-BE49-F238E27FC236}">
                <a16:creationId xmlns:a16="http://schemas.microsoft.com/office/drawing/2014/main" id="{BD99CA7F-8B87-4431-852C-815754D1C5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4" r="234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EC806-5AA1-85DE-0325-C711CE49987D}"/>
              </a:ext>
            </a:extLst>
          </p:cNvPr>
          <p:cNvSpPr txBox="1"/>
          <p:nvPr/>
        </p:nvSpPr>
        <p:spPr>
          <a:xfrm>
            <a:off x="4249783" y="2690336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/>
              <a:t>Full-stack MERN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istilah</a:t>
            </a:r>
            <a:r>
              <a:rPr lang="en-ID" sz="2800" dirty="0"/>
              <a:t> yang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merujuk</a:t>
            </a:r>
            <a:r>
              <a:rPr lang="en-ID" sz="2800" dirty="0"/>
              <a:t> pada </a:t>
            </a:r>
            <a:r>
              <a:rPr lang="en-ID" sz="2800" dirty="0" err="1"/>
              <a:t>kombinasi</a:t>
            </a:r>
            <a:r>
              <a:rPr lang="en-ID" sz="2800" dirty="0"/>
              <a:t> </a:t>
            </a:r>
            <a:r>
              <a:rPr lang="en-ID" sz="2800" dirty="0" err="1"/>
              <a:t>teknologi</a:t>
            </a:r>
            <a:r>
              <a:rPr lang="en-ID" sz="2800" dirty="0"/>
              <a:t> yang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</a:t>
            </a:r>
            <a:r>
              <a:rPr lang="en-ID" sz="2800" dirty="0" err="1"/>
              <a:t>pengembangan</a:t>
            </a:r>
            <a:r>
              <a:rPr lang="en-ID" sz="2800" dirty="0"/>
              <a:t> </a:t>
            </a:r>
            <a:r>
              <a:rPr lang="en-ID" sz="2800" dirty="0" err="1"/>
              <a:t>aplikasi</a:t>
            </a:r>
            <a:r>
              <a:rPr lang="en-ID" sz="2800" dirty="0"/>
              <a:t> web. </a:t>
            </a:r>
            <a:r>
              <a:rPr lang="en-ID" sz="2800" dirty="0" err="1"/>
              <a:t>Akronim</a:t>
            </a:r>
            <a:r>
              <a:rPr lang="en-ID" sz="2800" dirty="0"/>
              <a:t> "MERN" </a:t>
            </a:r>
            <a:r>
              <a:rPr lang="en-ID" sz="2800" dirty="0" err="1"/>
              <a:t>mewakili</a:t>
            </a:r>
            <a:r>
              <a:rPr lang="en-ID" sz="2800" dirty="0"/>
              <a:t> </a:t>
            </a:r>
            <a:r>
              <a:rPr lang="en-ID" sz="2800" dirty="0" err="1"/>
              <a:t>empat</a:t>
            </a:r>
            <a:r>
              <a:rPr lang="en-ID" sz="2800" dirty="0"/>
              <a:t> </a:t>
            </a:r>
            <a:r>
              <a:rPr lang="en-ID" sz="2800" dirty="0" err="1"/>
              <a:t>komponen</a:t>
            </a:r>
            <a:r>
              <a:rPr lang="en-ID" sz="2800" dirty="0"/>
              <a:t> </a:t>
            </a:r>
            <a:r>
              <a:rPr lang="en-ID" sz="2800" dirty="0" err="1"/>
              <a:t>utama</a:t>
            </a:r>
            <a:r>
              <a:rPr lang="en-ID" sz="2800" dirty="0"/>
              <a:t> yang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stack </a:t>
            </a:r>
            <a:r>
              <a:rPr lang="en-ID" sz="2800" dirty="0" err="1"/>
              <a:t>ini</a:t>
            </a:r>
            <a:r>
              <a:rPr lang="en-ID" sz="2800" dirty="0"/>
              <a:t>, </a:t>
            </a:r>
            <a:r>
              <a:rPr lang="en-ID" sz="2800" dirty="0" err="1"/>
              <a:t>yaitu</a:t>
            </a:r>
            <a:r>
              <a:rPr lang="en-ID" sz="2800" dirty="0"/>
              <a:t> MongoDB, Express.js, React, dan Node.js.</a:t>
            </a:r>
          </a:p>
        </p:txBody>
      </p:sp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Topic one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APA ITU MERN?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Topic Two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08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CFF6D-E5F6-35AF-4B0A-6F7CCBBC1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19" y="230776"/>
            <a:ext cx="7596562" cy="53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C2432C-632F-9C5C-C7DB-1D16C2B0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50" y="1584961"/>
            <a:ext cx="9847300" cy="24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5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VR GAME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2301E-48F9-783F-61F2-ED1A4D85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66" y="71762"/>
            <a:ext cx="6775268" cy="55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4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bg1"/>
                </a:solidFill>
              </a:rPr>
              <a:t>Topic </a:t>
            </a:r>
            <a:r>
              <a:rPr lang="en-US" dirty="0"/>
              <a:t>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MONGODB ?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8245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TotalTime>181</TotalTime>
  <Words>302</Words>
  <Application>Microsoft Office PowerPoint</Application>
  <PresentationFormat>Widescreen</PresentationFormat>
  <Paragraphs>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The Hand Black</vt:lpstr>
      <vt:lpstr>The Serif Hand Black</vt:lpstr>
      <vt:lpstr>SketchyVTI</vt:lpstr>
      <vt:lpstr>MERN VR GAME</vt:lpstr>
      <vt:lpstr>Agenda</vt:lpstr>
      <vt:lpstr>INTRODUCTION FULL STACK</vt:lpstr>
      <vt:lpstr>Topic one</vt:lpstr>
      <vt:lpstr>Topic Two</vt:lpstr>
      <vt:lpstr>PowerPoint Presentation</vt:lpstr>
      <vt:lpstr>PowerPoint Presentation</vt:lpstr>
      <vt:lpstr>PowerPoint Presentation</vt:lpstr>
      <vt:lpstr>Topic Three</vt:lpstr>
      <vt:lpstr>PowerPoint Presentation</vt:lpstr>
      <vt:lpstr>PowerPoint Presentation</vt:lpstr>
      <vt:lpstr>Topic four </vt:lpstr>
      <vt:lpstr>PowerPoint Presentation</vt:lpstr>
      <vt:lpstr>Topic Five</vt:lpstr>
      <vt:lpstr>PowerPoint Presentation</vt:lpstr>
      <vt:lpstr>Topic six</vt:lpstr>
      <vt:lpstr>PowerPoint Presentation</vt:lpstr>
      <vt:lpstr>Installation</vt:lpstr>
      <vt:lpstr>Konfigurasi Mern VR GAME</vt:lpstr>
      <vt:lpstr>HASIL</vt:lpstr>
      <vt:lpstr>HASIL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MERN VR GAME</dc:title>
  <dc:creator>KHISAL</dc:creator>
  <cp:lastModifiedBy>KHISAL</cp:lastModifiedBy>
  <cp:revision>3</cp:revision>
  <dcterms:created xsi:type="dcterms:W3CDTF">2023-07-12T10:38:50Z</dcterms:created>
  <dcterms:modified xsi:type="dcterms:W3CDTF">2023-07-12T15:59:02Z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